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65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B5114-1C15-4834-979B-6FFEB1AD47B0}" type="datetimeFigureOut">
              <a:rPr lang="it-IT" smtClean="0"/>
              <a:t>19/02/23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D410C-927B-4EAA-A37B-955E881E3B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5235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D410C-927B-4EAA-A37B-955E881E3BF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1483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307C3C-02F8-4BA9-9512-3F6B3DB70349}" type="datetime1">
              <a:rPr lang="en-US" smtClean="0"/>
              <a:t>2/19/23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BD34-7AD0-4540-8D2D-B14D0F80A835}" type="datetime1">
              <a:rPr lang="en-US" smtClean="0"/>
              <a:t>2/19/23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601F351-3A9A-4518-9383-62EDBCAADB7F}" type="datetime1">
              <a:rPr lang="en-US" smtClean="0"/>
              <a:t>2/19/23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69E4-9BC5-40E6-9C61-FB7A35A5D26A}" type="datetime1">
              <a:rPr lang="en-US" smtClean="0"/>
              <a:t>2/19/23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4A5A17E-A747-4B48-BB93-8A632D486E42}" type="datetime1">
              <a:rPr lang="en-US" smtClean="0"/>
              <a:t>2/19/23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6BCE-A072-4FA4-BE8B-8B222ED12CD7}" type="datetime1">
              <a:rPr lang="en-US" smtClean="0"/>
              <a:t>2/19/23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920-3906-4B80-90AA-3FDA992F5E40}" type="datetime1">
              <a:rPr lang="en-US" smtClean="0"/>
              <a:t>2/19/23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AA1D-F2EB-4BA5-A9EF-815B0D782233}" type="datetime1">
              <a:rPr lang="en-US" smtClean="0"/>
              <a:t>2/19/23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C128-97EF-470A-B5EB-BC9C00BFCBD7}" type="datetime1">
              <a:rPr lang="en-US" smtClean="0"/>
              <a:t>2/19/23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7C131BD-ADE9-466B-949A-349658205E08}" type="datetime1">
              <a:rPr lang="en-US" smtClean="0"/>
              <a:t>2/19/23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BC09-0EEC-4FF9-8AA5-DF16ACE5F925}" type="datetime1">
              <a:rPr lang="en-US" smtClean="0"/>
              <a:t>2/19/23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44E8AC7-5FF2-4E21-A9AB-BD8F0CD30055}" type="datetime1">
              <a:rPr lang="en-US" smtClean="0"/>
              <a:t>2/19/23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/>
              <a:t>www.business-plan.it                   |                   EXECUTIVE SUMMARY - BUSINESS PLAN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iness-plan.it/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iness-plan.it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NOME DELLA TUA AZIENDA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TITOLO DEL BUSINESS PLAN</a:t>
            </a:r>
          </a:p>
        </p:txBody>
      </p:sp>
      <p:sp>
        <p:nvSpPr>
          <p:cNvPr id="4" name="Oval 16">
            <a:extLst>
              <a:ext uri="{FF2B5EF4-FFF2-40B4-BE49-F238E27FC236}">
                <a16:creationId xmlns:a16="http://schemas.microsoft.com/office/drawing/2014/main" id="{370E27F1-C456-0843-8892-F26B6827FECB}"/>
              </a:ext>
            </a:extLst>
          </p:cNvPr>
          <p:cNvSpPr/>
          <p:nvPr/>
        </p:nvSpPr>
        <p:spPr>
          <a:xfrm>
            <a:off x="8974183" y="1162594"/>
            <a:ext cx="1789611" cy="173183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TextBox 52">
            <a:extLst>
              <a:ext uri="{FF2B5EF4-FFF2-40B4-BE49-F238E27FC236}">
                <a16:creationId xmlns:a16="http://schemas.microsoft.com/office/drawing/2014/main" id="{3E98C72B-766C-FB4C-BEE1-BF077220AA34}"/>
              </a:ext>
            </a:extLst>
          </p:cNvPr>
          <p:cNvSpPr txBox="1"/>
          <p:nvPr/>
        </p:nvSpPr>
        <p:spPr>
          <a:xfrm>
            <a:off x="8885170" y="1558936"/>
            <a:ext cx="19676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eventuale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LOGO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E9FEB64A-76FC-3D4F-AD1A-A7C744DE5653}"/>
              </a:ext>
            </a:extLst>
          </p:cNvPr>
          <p:cNvSpPr txBox="1"/>
          <p:nvPr/>
        </p:nvSpPr>
        <p:spPr>
          <a:xfrm>
            <a:off x="581191" y="3402708"/>
            <a:ext cx="7165083" cy="224676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INTRODUZIONE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ANALISI DI MERCATO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STRATEGIA DI MARKETING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STRUTTURA ORGANIZZATIVA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PIANO FINANZIARIO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  <a:p>
            <a:pPr>
              <a:lnSpc>
                <a:spcPct val="200000"/>
              </a:lnSpc>
            </a:pP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www.business-plan.it</a:t>
            </a:r>
            <a:r>
              <a:rPr lang="en-US" dirty="0">
                <a:solidFill>
                  <a:schemeClr val="bg1"/>
                </a:solidFill>
              </a:rPr>
              <a:t>                   | 	BUSINESS PLAN – PARTE DESCRITTIVA      |   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099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1. INTRODUZIONE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it-IT" sz="2000" b="0" i="0" dirty="0">
                <a:solidFill>
                  <a:srgbClr val="000000"/>
                </a:solidFill>
                <a:effectLst/>
                <a:latin typeface="-apple-system"/>
              </a:rPr>
              <a:t>La prima sezione del business </a:t>
            </a:r>
            <a:r>
              <a:rPr lang="it-IT" sz="2000" b="0" i="0" dirty="0" err="1">
                <a:solidFill>
                  <a:srgbClr val="000000"/>
                </a:solidFill>
                <a:effectLst/>
                <a:latin typeface="-apple-system"/>
              </a:rPr>
              <a:t>plan</a:t>
            </a:r>
            <a:r>
              <a:rPr lang="it-IT" sz="2000" b="0" i="0" dirty="0">
                <a:solidFill>
                  <a:srgbClr val="000000"/>
                </a:solidFill>
                <a:effectLst/>
                <a:latin typeface="-apple-system"/>
              </a:rPr>
              <a:t> è l'introduzione, che presenta il progetto e la sua importanza per il mercato di riferimento. In questa sezione, </a:t>
            </a:r>
            <a:r>
              <a:rPr lang="it-IT" sz="2000" b="1" i="0" dirty="0">
                <a:solidFill>
                  <a:srgbClr val="000000"/>
                </a:solidFill>
                <a:effectLst/>
                <a:latin typeface="-apple-system"/>
              </a:rPr>
              <a:t>è importante definire chiaramente il prodotto o servizio offerto, il mercato di riferimento, i concorrenti e i vantaggi competitivi dell'impresa</a:t>
            </a:r>
            <a:r>
              <a:rPr lang="it-IT" sz="2000" b="0" i="0" dirty="0">
                <a:solidFill>
                  <a:srgbClr val="000000"/>
                </a:solidFill>
                <a:effectLst/>
                <a:latin typeface="-apple-system"/>
              </a:rPr>
              <a:t>.</a:t>
            </a:r>
            <a:endParaRPr lang="it-IT" sz="2000" i="1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it-IT" b="1" dirty="0"/>
              <a:t>il lettore (la banca) deve comprendere in modo chiaro e sintetico quali sono gli obiettivi dell'impresa e quali sono i vantaggi competitivi che la rendono appetibile agli investitori.</a:t>
            </a:r>
          </a:p>
          <a:p>
            <a:r>
              <a:rPr lang="it-IT" b="0" i="0" dirty="0">
                <a:solidFill>
                  <a:srgbClr val="000000"/>
                </a:solidFill>
                <a:effectLst/>
                <a:latin typeface="-apple-system"/>
              </a:rPr>
              <a:t>In sintesi, </a:t>
            </a:r>
            <a:r>
              <a:rPr lang="it-IT" b="1" i="0" dirty="0">
                <a:solidFill>
                  <a:srgbClr val="000000"/>
                </a:solidFill>
                <a:effectLst/>
                <a:latin typeface="-apple-system"/>
              </a:rPr>
              <a:t>la prima sezione del business </a:t>
            </a:r>
            <a:r>
              <a:rPr lang="it-IT" b="1" i="0" dirty="0" err="1">
                <a:solidFill>
                  <a:srgbClr val="000000"/>
                </a:solidFill>
                <a:effectLst/>
                <a:latin typeface="-apple-system"/>
              </a:rPr>
              <a:t>plan</a:t>
            </a:r>
            <a:r>
              <a:rPr lang="it-IT" b="1" i="0" dirty="0">
                <a:solidFill>
                  <a:srgbClr val="000000"/>
                </a:solidFill>
                <a:effectLst/>
                <a:latin typeface="-apple-system"/>
              </a:rPr>
              <a:t> deve suscitare l'interesse da parte del potenziale finanziatore</a:t>
            </a:r>
            <a:r>
              <a:rPr lang="it-IT" b="0" i="0" dirty="0">
                <a:solidFill>
                  <a:srgbClr val="000000"/>
                </a:solidFill>
                <a:effectLst/>
                <a:latin typeface="-apple-system"/>
              </a:rPr>
              <a:t> e fornire una visione completa e dettagliata del progetto imprenditoriale, dimostrando la sua fattibilità e il potenziale di successo.</a:t>
            </a: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www.business-plan.it</a:t>
            </a:r>
            <a:r>
              <a:rPr lang="en-US" dirty="0"/>
              <a:t>                   | 	BUSINESS PLAN – PARTE DESCRITTIVA       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843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>
                <a:latin typeface="Century Gothic" panose="020B0502020202020204" pitchFamily="34" charset="0"/>
                <a:ea typeface="Arial" charset="0"/>
                <a:cs typeface="Arial" charset="0"/>
              </a:rPr>
              <a:t>2. ANALISI DI MERCATO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2000" dirty="0"/>
              <a:t>La seconda sezione del business </a:t>
            </a:r>
            <a:r>
              <a:rPr lang="it-IT" sz="2000" dirty="0" err="1"/>
              <a:t>plan</a:t>
            </a:r>
            <a:r>
              <a:rPr lang="it-IT" sz="2000" dirty="0"/>
              <a:t> è l'analisi di mercato, che include una </a:t>
            </a:r>
            <a:r>
              <a:rPr lang="it-IT" sz="2000" b="1" dirty="0"/>
              <a:t>descrizione dettagliata del mercato di riferimento e dei suoi trend</a:t>
            </a:r>
            <a:r>
              <a:rPr lang="it-IT" sz="2000" dirty="0"/>
              <a:t>. In questa sezione, è importante analizzare le esigenze dei clienti, le tendenze di mercato, la concorrenza, i punti di forza e di debolezza dell'impresa.</a:t>
            </a:r>
            <a:endParaRPr lang="it-IT" sz="1800" i="1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b="1" i="0" dirty="0">
                <a:solidFill>
                  <a:srgbClr val="000000"/>
                </a:solidFill>
                <a:effectLst/>
                <a:latin typeface="-apple-system"/>
              </a:rPr>
              <a:t>L'analisi di mercato del business </a:t>
            </a:r>
            <a:r>
              <a:rPr lang="it-IT" b="1" i="0" dirty="0" err="1">
                <a:solidFill>
                  <a:srgbClr val="000000"/>
                </a:solidFill>
                <a:effectLst/>
                <a:latin typeface="-apple-system"/>
              </a:rPr>
              <a:t>plan</a:t>
            </a:r>
            <a:r>
              <a:rPr lang="it-IT" b="1" i="0" dirty="0">
                <a:solidFill>
                  <a:srgbClr val="000000"/>
                </a:solidFill>
                <a:effectLst/>
                <a:latin typeface="-apple-system"/>
              </a:rPr>
              <a:t> ha l'obiettivo di dimostrare che l'impresa ha una solida conoscenza del mercato di riferimento e ha elaborato una strategia di penetrazione del mercato che tiene in considerazione i trend attuali e le prospettive future</a:t>
            </a:r>
            <a:r>
              <a:rPr lang="it-IT" b="0" i="0" dirty="0">
                <a:solidFill>
                  <a:srgbClr val="000000"/>
                </a:solidFill>
                <a:effectLst/>
                <a:latin typeface="-apple-system"/>
              </a:rPr>
              <a:t>.</a:t>
            </a: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www.business-plan.it</a:t>
            </a:r>
            <a:r>
              <a:rPr lang="en-US" dirty="0"/>
              <a:t>                   | 	BUSINESS PLAN – PARTE DESCRITTIVA       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43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>
                <a:latin typeface="Century Gothic" panose="020B0502020202020204" pitchFamily="34" charset="0"/>
                <a:ea typeface="Arial" charset="0"/>
                <a:cs typeface="Arial" charset="0"/>
              </a:rPr>
              <a:t>3. STRATEGIA DI MARKETING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2000" dirty="0"/>
              <a:t>La terza sezione del business </a:t>
            </a:r>
            <a:r>
              <a:rPr lang="it-IT" sz="2000" dirty="0" err="1"/>
              <a:t>plan</a:t>
            </a:r>
            <a:r>
              <a:rPr lang="it-IT" sz="2000" dirty="0"/>
              <a:t> è la strategia di marketing, che </a:t>
            </a:r>
            <a:r>
              <a:rPr lang="it-IT" sz="2000" b="1" dirty="0"/>
              <a:t>descrive come l'impresa intende posizionarsi nel mercato e promuovere il proprio prodotto o servizio</a:t>
            </a:r>
            <a:r>
              <a:rPr lang="it-IT" sz="2000" dirty="0"/>
              <a:t>. In questa sezione, è importante definire il target di riferimento, le modalità di promozione, la strategia di prezzo e la distribuzione.</a:t>
            </a:r>
            <a:endParaRPr lang="it-IT" sz="1800" i="1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/>
              <a:t>In primo luogo, è importante </a:t>
            </a:r>
            <a:r>
              <a:rPr lang="it-IT" b="1" dirty="0"/>
              <a:t>definire il target di riferimento, ovvero il segmento di mercato a cui l'impresa intende rivolgersi</a:t>
            </a:r>
            <a:r>
              <a:rPr lang="it-IT" dirty="0"/>
              <a:t>. È necessario identificare le caratteristiche principali del pubblico di riferimento, come età, genere, istruzione, reddito, interessi e abitudini di consumo.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www.business-plan.it</a:t>
            </a:r>
            <a:r>
              <a:rPr lang="en-US" dirty="0"/>
              <a:t>                   | 	BUSINESS PLAN – PARTE DESCRITTIVA       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902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>
                <a:latin typeface="Century Gothic" panose="020B0502020202020204" pitchFamily="34" charset="0"/>
              </a:rPr>
              <a:t>4. STRUTTURA ORGANIZZATIVA</a:t>
            </a:r>
            <a:endParaRPr lang="en-US" dirty="0"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2000" b="0" i="0" dirty="0">
                <a:solidFill>
                  <a:srgbClr val="000000"/>
                </a:solidFill>
                <a:effectLst/>
                <a:latin typeface="-apple-system"/>
              </a:rPr>
              <a:t>La quarta sezione del business </a:t>
            </a:r>
            <a:r>
              <a:rPr lang="it-IT" sz="2000" b="0" i="0" dirty="0" err="1">
                <a:solidFill>
                  <a:srgbClr val="000000"/>
                </a:solidFill>
                <a:effectLst/>
                <a:latin typeface="-apple-system"/>
              </a:rPr>
              <a:t>plan</a:t>
            </a:r>
            <a:r>
              <a:rPr lang="it-IT" sz="2000" b="0" i="0" dirty="0">
                <a:solidFill>
                  <a:srgbClr val="000000"/>
                </a:solidFill>
                <a:effectLst/>
                <a:latin typeface="-apple-system"/>
              </a:rPr>
              <a:t> è la struttura organizzativa, che descrive la struttura dell'impresa, le sue funzioni e i suoi processi. In questa sezione, è </a:t>
            </a:r>
            <a:r>
              <a:rPr lang="it-IT" sz="2000" b="1" i="0" dirty="0">
                <a:solidFill>
                  <a:srgbClr val="000000"/>
                </a:solidFill>
                <a:effectLst/>
                <a:latin typeface="-apple-system"/>
              </a:rPr>
              <a:t>importante definire i ruoli e le responsabilità dei singoli membri dell'organizzazione e descrivere il processo decisionale</a:t>
            </a:r>
            <a:r>
              <a:rPr lang="it-IT" sz="2000" b="0" i="0" dirty="0">
                <a:solidFill>
                  <a:srgbClr val="000000"/>
                </a:solidFill>
                <a:effectLst/>
                <a:latin typeface="-apple-system"/>
              </a:rPr>
              <a:t>.</a:t>
            </a:r>
            <a:endParaRPr lang="it-IT" i="1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b="1" dirty="0"/>
              <a:t>è importante definire la struttura giuridica dell'impresa, ovvero se si tratta di una società di persone o di capitali, e descrivere i ruoli e le responsabilità dei soci o degli azionisti.</a:t>
            </a:r>
          </a:p>
          <a:p>
            <a:endParaRPr lang="it-IT" b="1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www.business-plan.it</a:t>
            </a:r>
            <a:r>
              <a:rPr lang="en-US" dirty="0"/>
              <a:t>                   | 	BUSINESS PLAN – PARTE DESCRITTIVA       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620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>
                <a:latin typeface="Century Gothic" panose="020B0502020202020204" pitchFamily="34" charset="0"/>
              </a:rPr>
              <a:t>5. PIANO FINANZIARIO</a:t>
            </a:r>
            <a:endParaRPr lang="en-US" dirty="0"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2000" dirty="0"/>
              <a:t>La quinta sezione del business </a:t>
            </a:r>
            <a:r>
              <a:rPr lang="it-IT" sz="2000" dirty="0" err="1"/>
              <a:t>plan</a:t>
            </a:r>
            <a:r>
              <a:rPr lang="it-IT" sz="2000" dirty="0"/>
              <a:t> è il piano finanziario, che include le previsioni finanziarie dell'impresa. In questa sezione, è importante </a:t>
            </a:r>
            <a:r>
              <a:rPr lang="it-IT" sz="2000" b="1" dirty="0"/>
              <a:t>definire i costi e i ricavi, le entrate e le uscite, le fonti di finanziamento e le proiezioni a medio e lungo termine</a:t>
            </a:r>
            <a:r>
              <a:rPr lang="it-IT" sz="2000" dirty="0"/>
              <a:t>.</a:t>
            </a:r>
            <a:endParaRPr lang="it-IT" sz="2000" i="1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b="1" dirty="0"/>
              <a:t>Il piano finanziario è la parte cruciale del business </a:t>
            </a:r>
            <a:r>
              <a:rPr lang="it-IT" b="1" dirty="0" err="1"/>
              <a:t>plan</a:t>
            </a:r>
            <a:r>
              <a:rPr lang="it-IT" b="1" dirty="0"/>
              <a:t>. Deve prevedere minimo 3 anni (meglio se sono 5)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/>
              <a:t>Per il SOFTWARE, scarica la versione GRATUITA DAL SITO</a:t>
            </a:r>
            <a:br>
              <a:rPr lang="it-IT" b="1" dirty="0"/>
            </a:br>
            <a:r>
              <a:rPr lang="it-IT" b="1" dirty="0">
                <a:hlinkClick r:id="rId2"/>
              </a:rPr>
              <a:t>WWW.BUSINESS-PLAN.IT</a:t>
            </a:r>
            <a:endParaRPr lang="it-IT" dirty="0"/>
          </a:p>
          <a:p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www.business-plan.it</a:t>
            </a:r>
            <a:r>
              <a:rPr lang="en-US" dirty="0"/>
              <a:t>                   | 	BUSINESS PLAN – PARTE DESCRITTIVA       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5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www.business-plan.it</a:t>
            </a:r>
            <a:r>
              <a:rPr lang="en-US" dirty="0"/>
              <a:t>                   | 	BUSINESS PLAN – PARTE DESCRITTIVA      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422470" y="2442754"/>
            <a:ext cx="5773782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www.business-plan.it</a:t>
            </a:r>
            <a:endParaRPr lang="it-IT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422470" y="1476102"/>
            <a:ext cx="5773782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/>
              <a:t>PER SOFTWARE, GUIDE E INFORMAZIONI SU</a:t>
            </a:r>
          </a:p>
          <a:p>
            <a:pPr algn="ctr"/>
            <a:r>
              <a:rPr lang="it-IT" sz="2800" b="1" dirty="0"/>
              <a:t>BUSINESS PLAN</a:t>
            </a:r>
          </a:p>
          <a:p>
            <a:pPr algn="ctr"/>
            <a:r>
              <a:rPr lang="it-IT" dirty="0"/>
              <a:t>visita</a:t>
            </a:r>
          </a:p>
        </p:txBody>
      </p:sp>
    </p:spTree>
    <p:extLst>
      <p:ext uri="{BB962C8B-B14F-4D97-AF65-F5344CB8AC3E}">
        <p14:creationId xmlns:p14="http://schemas.microsoft.com/office/powerpoint/2010/main" val="313287842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i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TM03457464[[fn=Dividendi]]</Template>
  <TotalTime>347</TotalTime>
  <Words>635</Words>
  <Application>Microsoft Macintosh PowerPoint</Application>
  <PresentationFormat>Widescreen</PresentationFormat>
  <Paragraphs>46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-apple-system</vt:lpstr>
      <vt:lpstr>Calibri</vt:lpstr>
      <vt:lpstr>Century Gothic</vt:lpstr>
      <vt:lpstr>Gill Sans MT</vt:lpstr>
      <vt:lpstr>Wingdings 2</vt:lpstr>
      <vt:lpstr>Dividendi</vt:lpstr>
      <vt:lpstr>NOME DELLA TUA AZIENDA</vt:lpstr>
      <vt:lpstr>1. INTRODUZIONE</vt:lpstr>
      <vt:lpstr>2. ANALISI DI MERCATO</vt:lpstr>
      <vt:lpstr>3. STRATEGIA DI MARKETING</vt:lpstr>
      <vt:lpstr>4. STRUTTURA ORGANIZZATIVA</vt:lpstr>
      <vt:lpstr>5. PIANO FINANZIARIO</vt:lpstr>
      <vt:lpstr>Presentazione standard di PowerPoint</vt:lpstr>
    </vt:vector>
  </TitlesOfParts>
  <Manager/>
  <Company>http://www.business-plan.it</Company>
  <LinksUpToDate>false</LinksUpToDate>
  <SharedDoc>false</SharedDoc>
  <HyperlinkBase>https://www.business-plan.it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 Descrittiva del Business Plan italiano</dc:title>
  <dc:subject>http://www.business-plan.it</dc:subject>
  <dc:creator>www.business-plan.it</dc:creator>
  <cp:keywords>business plan</cp:keywords>
  <dc:description>https://www.business-plan.it</dc:description>
  <cp:lastModifiedBy>Microsoft Office User</cp:lastModifiedBy>
  <cp:revision>34</cp:revision>
  <dcterms:created xsi:type="dcterms:W3CDTF">2019-01-05T16:37:39Z</dcterms:created>
  <dcterms:modified xsi:type="dcterms:W3CDTF">2023-02-19T15:31:53Z</dcterms:modified>
  <cp:category>business plan</cp:category>
  <cp:contentStatus>http://www.business-plan.it</cp:contentStatus>
</cp:coreProperties>
</file>