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5114-1C15-4834-979B-6FFEB1AD47B0}" type="datetimeFigureOut">
              <a:rPr lang="it-IT" smtClean="0"/>
              <a:t>05/01/2019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D410C-927B-4EAA-A37B-955E881E3B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23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D410C-927B-4EAA-A37B-955E881E3BF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48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307C3C-02F8-4BA9-9512-3F6B3DB70349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BD34-7AD0-4540-8D2D-B14D0F80A835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01F351-3A9A-4518-9383-62EDBCAADB7F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69E4-9BC5-40E6-9C61-FB7A35A5D26A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5A17E-A747-4B48-BB93-8A632D486E42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6BCE-A072-4FA4-BE8B-8B222ED12CD7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920-3906-4B80-90AA-3FDA992F5E40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A1D-F2EB-4BA5-A9EF-815B0D782233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C128-97EF-470A-B5EB-BC9C00BFCBD7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C131BD-ADE9-466B-949A-349658205E08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BC09-0EEC-4FF9-8AA5-DF16ACE5F925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44E8AC7-5FF2-4E21-A9AB-BD8F0CD30055}" type="datetime1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-plan.it/?utm_source=Executive-Summary-Business-Plan-italiano.pptx&amp;utm_medium=pptx&amp;utm_campaign=executive-summar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NOME DELLA TUA AZIENDA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TITOLO DEL BUSINESS PLAN</a:t>
            </a:r>
            <a:endParaRPr lang="it-IT" sz="2400" dirty="0"/>
          </a:p>
        </p:txBody>
      </p:sp>
      <p:sp>
        <p:nvSpPr>
          <p:cNvPr id="4" name="Oval 16">
            <a:extLst>
              <a:ext uri="{FF2B5EF4-FFF2-40B4-BE49-F238E27FC236}">
                <a16:creationId xmlns="" xmlns:a16="http://schemas.microsoft.com/office/drawing/2014/main" xmlns:lc="http://schemas.openxmlformats.org/drawingml/2006/lockedCanvas" id="{370E27F1-C456-0843-8892-F26B6827FECB}"/>
              </a:ext>
            </a:extLst>
          </p:cNvPr>
          <p:cNvSpPr/>
          <p:nvPr/>
        </p:nvSpPr>
        <p:spPr>
          <a:xfrm>
            <a:off x="8974183" y="1162594"/>
            <a:ext cx="1789611" cy="173183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52">
            <a:extLst>
              <a:ext uri="{FF2B5EF4-FFF2-40B4-BE49-F238E27FC236}">
                <a16:creationId xmlns="" xmlns:a16="http://schemas.microsoft.com/office/drawing/2014/main" xmlns:lc="http://schemas.openxmlformats.org/drawingml/2006/lockedCanvas" id="{3E98C72B-766C-FB4C-BEE1-BF077220AA34}"/>
              </a:ext>
            </a:extLst>
          </p:cNvPr>
          <p:cNvSpPr txBox="1"/>
          <p:nvPr/>
        </p:nvSpPr>
        <p:spPr>
          <a:xfrm>
            <a:off x="8961120" y="1489901"/>
            <a:ext cx="1967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il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tuo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E9FEB64A-76FC-3D4F-AD1A-A7C744DE5653}"/>
              </a:ext>
            </a:extLst>
          </p:cNvPr>
          <p:cNvSpPr txBox="1"/>
          <p:nvPr/>
        </p:nvSpPr>
        <p:spPr>
          <a:xfrm>
            <a:off x="581191" y="3402708"/>
            <a:ext cx="7165083" cy="22467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INTRODUZIONE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INFORMAZIONI SULL’AZIENDA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PRODOTTI &amp; SERVIZI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DI MERCATO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CONCORRENZA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DATI </a:t>
            </a: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FINANZIARI</a:t>
            </a:r>
            <a:endParaRPr lang="en-US" sz="1400" dirty="0" smtClean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CONCLUSIONI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www.business-plan.it                                  |                                  EXECUTIVE SUMMARY - BUSINESS PLAN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INTRODUZIONE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L</a:t>
            </a:r>
            <a:r>
              <a:rPr lang="it-IT" sz="2000" i="1" dirty="0" smtClean="0"/>
              <a:t>a </a:t>
            </a:r>
            <a:r>
              <a:rPr lang="it-IT" sz="2000" i="1" dirty="0"/>
              <a:t>dichiarazione di apertura deve indicare chiaramente lo scopo del business </a:t>
            </a:r>
            <a:r>
              <a:rPr lang="it-IT" sz="2000" i="1" dirty="0" err="1"/>
              <a:t>plan</a:t>
            </a:r>
            <a:r>
              <a:rPr lang="it-IT" sz="2000" i="1" dirty="0"/>
              <a:t> e il contenuto da seguire. Il lettore o il pubblico vogliono trovare immediatamente un valore nelle informazioni che presenti, quindi i dettagli inclusi nell'introduzione dovrebbero catturare e attirare l'attenzione.</a:t>
            </a:r>
            <a:endParaRPr lang="it-IT" sz="2000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INFORMAZIONI </a:t>
            </a:r>
            <a:r>
              <a:rPr lang="en-US" dirty="0" smtClean="0">
                <a:latin typeface="Century Gothic" panose="020B0502020202020204" pitchFamily="34" charset="0"/>
              </a:rPr>
              <a:t>SULL’AZIENDA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Q</a:t>
            </a:r>
            <a:r>
              <a:rPr lang="it-IT" sz="2000" i="1" dirty="0" smtClean="0"/>
              <a:t>uando </a:t>
            </a:r>
            <a:r>
              <a:rPr lang="it-IT" sz="2000" i="1" dirty="0"/>
              <a:t>scrivi un sommario esecutivo per un pubblico esterno, includi il nome della tua società, una descrizione della missione o della visone, le informazioni di contatto, la posizione e le dimensioni e la portata delle tue operazioni. In alcuni casi, la sintesi presenta i fondatori, gli investitori e il team.</a:t>
            </a:r>
            <a:endParaRPr lang="it-IT" sz="2000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PRODOTTI </a:t>
            </a:r>
            <a:r>
              <a:rPr lang="en-US" dirty="0">
                <a:latin typeface="Century Gothic" panose="020B0502020202020204" pitchFamily="34" charset="0"/>
              </a:rPr>
              <a:t>&amp; </a:t>
            </a:r>
            <a:r>
              <a:rPr lang="en-US" dirty="0" smtClean="0">
                <a:latin typeface="Century Gothic" panose="020B0502020202020204" pitchFamily="34" charset="0"/>
              </a:rPr>
              <a:t>SERVIZI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I</a:t>
            </a:r>
            <a:r>
              <a:rPr lang="it-IT" sz="2000" i="1" dirty="0" smtClean="0"/>
              <a:t>l </a:t>
            </a:r>
            <a:r>
              <a:rPr lang="it-IT" sz="2000" i="1" dirty="0"/>
              <a:t>sommario esecutivo è il luogo in cui evidenziare il problema che risolvi o il bisogno che soddisfi. Per una proposta di progetto, includi ciò che stai pianificando di realizzare e ciò che ti serve per renderlo efficace. Per i piani di marketing o le presentazioni di lancio del prodotto, spiega al lettore perché il tuo servizio o prodotto è pertinente in questo particolare momento.</a:t>
            </a:r>
            <a:endParaRPr lang="it-IT" sz="2000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1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  <a:ea typeface="Arial" charset="0"/>
                <a:cs typeface="Arial" charset="0"/>
              </a:rPr>
              <a:t>ANALISI DI MERCATO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I</a:t>
            </a:r>
            <a:r>
              <a:rPr lang="it-IT" sz="2000" i="1" dirty="0" smtClean="0"/>
              <a:t>l </a:t>
            </a:r>
            <a:r>
              <a:rPr lang="it-IT" sz="2000" i="1" dirty="0"/>
              <a:t>sommario esecutivo di un piano aziendale potrebbe profilare il cliente target e spiegare le opportunità di mercato per un prodotto o servizio. Considera di rispondere a domande </a:t>
            </a:r>
            <a:r>
              <a:rPr lang="it-IT" sz="2000" i="1" dirty="0" smtClean="0"/>
              <a:t>come:</a:t>
            </a:r>
          </a:p>
          <a:p>
            <a:pPr lvl="1"/>
            <a:r>
              <a:rPr lang="it-IT" i="1" dirty="0" smtClean="0"/>
              <a:t>Esiste </a:t>
            </a:r>
            <a:r>
              <a:rPr lang="it-IT" i="1" dirty="0"/>
              <a:t>un piano quinquennale per questo </a:t>
            </a:r>
            <a:r>
              <a:rPr lang="it-IT" i="1" dirty="0" smtClean="0"/>
              <a:t>mercato?</a:t>
            </a:r>
          </a:p>
          <a:p>
            <a:pPr lvl="1"/>
            <a:r>
              <a:rPr lang="it-IT" i="1" dirty="0" smtClean="0"/>
              <a:t>Come </a:t>
            </a:r>
            <a:r>
              <a:rPr lang="it-IT" i="1" dirty="0"/>
              <a:t>anticipi la crescita della base di clienti e il miglioramento della quota di mercato?</a:t>
            </a:r>
            <a:endParaRPr lang="it-IT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3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</a:rPr>
              <a:t>CONCORRENZA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it-IT" sz="2000" i="1" dirty="0"/>
              <a:t>Q</a:t>
            </a:r>
            <a:r>
              <a:rPr lang="it-IT" sz="2000" i="1" dirty="0" smtClean="0"/>
              <a:t>uesta </a:t>
            </a:r>
            <a:r>
              <a:rPr lang="it-IT" sz="2000" i="1" dirty="0"/>
              <a:t>sezione dovrebbe includere le risposte alle seguenti </a:t>
            </a:r>
            <a:r>
              <a:rPr lang="it-IT" sz="2000" i="1" dirty="0" smtClean="0"/>
              <a:t>domande:</a:t>
            </a:r>
          </a:p>
          <a:p>
            <a:pPr lvl="1"/>
            <a:r>
              <a:rPr lang="it-IT" i="1" dirty="0" smtClean="0"/>
              <a:t>Qual </a:t>
            </a:r>
            <a:r>
              <a:rPr lang="it-IT" i="1" dirty="0"/>
              <a:t>è il vantaggio competitivo della soluzione o del prodotto proposto e con chi o cosa competi in questo mercato?</a:t>
            </a:r>
          </a:p>
          <a:p>
            <a:pPr lvl="1"/>
            <a:r>
              <a:rPr lang="it-IT" i="1" dirty="0"/>
              <a:t>Quali sono le opportunità ora e in futuro?</a:t>
            </a:r>
          </a:p>
          <a:p>
            <a:pPr lvl="1"/>
            <a:r>
              <a:rPr lang="it-IT" i="1" dirty="0"/>
              <a:t>Quali sono i rischi nel tuo mercato e nel tuo prodotto o servizio?</a:t>
            </a:r>
          </a:p>
          <a:p>
            <a:pPr lvl="1"/>
            <a:r>
              <a:rPr lang="it-IT" i="1" dirty="0"/>
              <a:t>Hai esperienza con i principali concorrenti?</a:t>
            </a:r>
          </a:p>
          <a:p>
            <a:pPr lvl="1"/>
            <a:r>
              <a:rPr lang="it-IT" i="1" dirty="0"/>
              <a:t>Quali sono i piani futuri per la crescita e quali ostacoli prevedi di affrontare?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5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</a:rPr>
              <a:t>DATI FINANZIARI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L</a:t>
            </a:r>
            <a:r>
              <a:rPr lang="it-IT" sz="2000" i="1" dirty="0" smtClean="0"/>
              <a:t>'executive </a:t>
            </a:r>
            <a:r>
              <a:rPr lang="it-IT" sz="2000" i="1" dirty="0" err="1"/>
              <a:t>summary</a:t>
            </a:r>
            <a:r>
              <a:rPr lang="it-IT" sz="2000" i="1" dirty="0"/>
              <a:t> può riepilogare i dati finanziari chiave rilevanti per il lettore o i dati che supportano la ricerca. Se lo scopo è di cercare finanziamenti, includi l'importo specifico che stai </a:t>
            </a:r>
            <a:r>
              <a:rPr lang="it-IT" sz="2000" i="1" dirty="0" smtClean="0"/>
              <a:t>richiedendo. Assicurati </a:t>
            </a:r>
            <a:r>
              <a:rPr lang="it-IT" sz="2000" i="1" dirty="0"/>
              <a:t>di fornire un contesto per i dati finanziari o qualsiasi numero evidenziato nel sommario esecutivo. Questa sezione è un ottimo modo per evidenziare la crescita o per utilizzare le metriche per fornire una prospettiva sull'azienda.</a:t>
            </a:r>
            <a:endParaRPr lang="it-IT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2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CONCLUSIONI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i="1" dirty="0"/>
              <a:t>R</a:t>
            </a:r>
            <a:r>
              <a:rPr lang="it-IT" sz="2000" i="1" dirty="0" smtClean="0"/>
              <a:t>iassumi </a:t>
            </a:r>
            <a:r>
              <a:rPr lang="it-IT" sz="2000" i="1" dirty="0"/>
              <a:t>i risultati, il problema e la soluzione discussi, oppure il progetto e il lavoro proposti. Se c'è una decisione che il lettore o il pubblico devono fare, chiedi informazioni al riguardo. Rendi immediati i risultati, ma lascia abbastanza spazio per la lettura del resto del contenuto del business </a:t>
            </a:r>
            <a:r>
              <a:rPr lang="it-IT" sz="2000" i="1" dirty="0" err="1"/>
              <a:t>plan</a:t>
            </a:r>
            <a:r>
              <a:rPr lang="it-IT" sz="2000" i="1" dirty="0"/>
              <a:t>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5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22470" y="2442754"/>
            <a:ext cx="5773782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www.business-plan.it</a:t>
            </a:r>
            <a:endParaRPr lang="it-IT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22470" y="1476102"/>
            <a:ext cx="577378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 SOFTWARE, GUIDE E INFORMAZIONI SU</a:t>
            </a:r>
          </a:p>
          <a:p>
            <a:pPr algn="ctr"/>
            <a:r>
              <a:rPr lang="it-IT" sz="2800" b="1" dirty="0" smtClean="0"/>
              <a:t>BUSINESS PLAN</a:t>
            </a:r>
          </a:p>
          <a:p>
            <a:pPr algn="ctr"/>
            <a:r>
              <a:rPr lang="it-IT" dirty="0" smtClean="0"/>
              <a:t>visita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28784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57</TotalTime>
  <Words>554</Words>
  <Application>Microsoft Office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Gill Sans MT</vt:lpstr>
      <vt:lpstr>Wingdings 2</vt:lpstr>
      <vt:lpstr>Dividendi</vt:lpstr>
      <vt:lpstr>NOME DELLA TUA AZIENDA</vt:lpstr>
      <vt:lpstr>INTRODUZIONE</vt:lpstr>
      <vt:lpstr>INFORMAZIONI SULL’AZIENDA</vt:lpstr>
      <vt:lpstr>PRODOTTI &amp; SERVIZI</vt:lpstr>
      <vt:lpstr>ANALISI DI MERCATO</vt:lpstr>
      <vt:lpstr>CONCORRENZA</vt:lpstr>
      <vt:lpstr>DATI FINANZIARI</vt:lpstr>
      <vt:lpstr>CONCLUSIONI</vt:lpstr>
      <vt:lpstr>Presentazione standard di PowerPoint</vt:lpstr>
    </vt:vector>
  </TitlesOfParts>
  <Company>http://www.business-plan.it</Company>
  <LinksUpToDate>false</LinksUpToDate>
  <SharedDoc>false</SharedDoc>
  <HyperlinkBase>http://www.business-plan.it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Business Plan italiano</dc:title>
  <dc:subject>http://www.business-plan.it</dc:subject>
  <dc:creator>www.business-plan.it</dc:creator>
  <cp:keywords>business plan; executive summary</cp:keywords>
  <dc:description>http://www.business-plan.it</dc:description>
  <cp:lastModifiedBy>user</cp:lastModifiedBy>
  <cp:revision>23</cp:revision>
  <dcterms:created xsi:type="dcterms:W3CDTF">2019-01-05T16:37:39Z</dcterms:created>
  <dcterms:modified xsi:type="dcterms:W3CDTF">2019-01-05T17:34:52Z</dcterms:modified>
  <cp:category>business plan</cp:category>
  <cp:contentStatus>http://www.business-plan.it</cp:contentStatus>
</cp:coreProperties>
</file>